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Lecture # 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789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The general steps for writing a program include the </a:t>
            </a:r>
            <a:r>
              <a:rPr lang="en-US" b="1" dirty="0" smtClean="0"/>
              <a:t>following.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324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66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The general steps for writing a program include the following: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The general steps for writing a program include the following:</a:t>
            </a:r>
            <a:endParaRPr lang="en-US" dirty="0"/>
          </a:p>
          <a:p>
            <a:r>
              <a:rPr lang="en-US" dirty="0"/>
              <a:t>Understand the problem you are trying to solve.</a:t>
            </a:r>
          </a:p>
          <a:p>
            <a:r>
              <a:rPr lang="en-US" dirty="0"/>
              <a:t>Design a solution.</a:t>
            </a:r>
          </a:p>
          <a:p>
            <a:r>
              <a:rPr lang="en-US" dirty="0"/>
              <a:t>Draw a flow chart.</a:t>
            </a:r>
          </a:p>
          <a:p>
            <a:r>
              <a:rPr lang="en-US" dirty="0"/>
              <a:t>Write pseudo-code.</a:t>
            </a:r>
          </a:p>
          <a:p>
            <a:r>
              <a:rPr lang="en-US" dirty="0"/>
              <a:t>Write code.</a:t>
            </a:r>
          </a:p>
          <a:p>
            <a:r>
              <a:rPr lang="en-US" dirty="0"/>
              <a:t>Test and debug.</a:t>
            </a:r>
          </a:p>
          <a:p>
            <a:r>
              <a:rPr lang="en-US" dirty="0"/>
              <a:t>Test with real-world users.</a:t>
            </a:r>
          </a:p>
          <a:p>
            <a:r>
              <a:rPr lang="en-US" dirty="0"/>
              <a:t>Release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132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Let's start from simplest C++ program, given here in the following example.</a:t>
            </a:r>
          </a:p>
          <a:p>
            <a:r>
              <a:rPr lang="en-US" b="1" dirty="0"/>
              <a:t>C++ Program Example 1</a:t>
            </a:r>
          </a:p>
          <a:p>
            <a:r>
              <a:rPr lang="en-US" dirty="0"/>
              <a:t>Following is the simplest C++ program which will print the string "</a:t>
            </a:r>
            <a:r>
              <a:rPr lang="en-US" b="1" dirty="0"/>
              <a:t>Hello Compiler, I am C++</a:t>
            </a:r>
            <a:r>
              <a:rPr lang="en-US" dirty="0"/>
              <a:t>" on the output screen as shown here: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571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/* C++ Programming Examples */ #include&lt;iostream.h&gt; </a:t>
            </a:r>
            <a:endParaRPr lang="en-US" dirty="0" smtClean="0"/>
          </a:p>
          <a:p>
            <a:r>
              <a:rPr lang="en-US" dirty="0" smtClean="0"/>
              <a:t>#</a:t>
            </a:r>
            <a:r>
              <a:rPr lang="en-US" dirty="0"/>
              <a:t>include&lt;conio.h&gt; </a:t>
            </a:r>
            <a:endParaRPr lang="en-US" dirty="0" smtClean="0"/>
          </a:p>
          <a:p>
            <a:r>
              <a:rPr lang="en-US" dirty="0" smtClean="0"/>
              <a:t>void </a:t>
            </a:r>
            <a:r>
              <a:rPr lang="en-US" dirty="0"/>
              <a:t>main() </a:t>
            </a:r>
            <a:endParaRPr lang="en-US" dirty="0" smtClean="0"/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 </a:t>
            </a:r>
            <a:r>
              <a:rPr lang="en-US" dirty="0"/>
              <a:t>clrscr(); // clear the </a:t>
            </a:r>
            <a:r>
              <a:rPr lang="en-US" dirty="0" smtClean="0"/>
              <a:t>screen</a:t>
            </a:r>
          </a:p>
          <a:p>
            <a:r>
              <a:rPr lang="en-US" dirty="0" smtClean="0"/>
              <a:t> </a:t>
            </a:r>
            <a:r>
              <a:rPr lang="en-US" dirty="0"/>
              <a:t>cout&lt;&lt;"Hello Compiler, I am C++"; </a:t>
            </a:r>
            <a:endParaRPr lang="en-US" dirty="0" smtClean="0"/>
          </a:p>
          <a:p>
            <a:r>
              <a:rPr lang="en-US" dirty="0" smtClean="0"/>
              <a:t>getch</a:t>
            </a:r>
            <a:r>
              <a:rPr lang="en-US" dirty="0"/>
              <a:t>(); </a:t>
            </a:r>
            <a:endParaRPr lang="en-US" dirty="0" smtClean="0"/>
          </a:p>
          <a:p>
            <a:r>
              <a:rPr lang="en-US" dirty="0" smtClean="0"/>
              <a:t>// </a:t>
            </a:r>
            <a:r>
              <a:rPr lang="en-US" dirty="0"/>
              <a:t>holds output screen until user press a key }</a:t>
            </a:r>
          </a:p>
          <a:p>
            <a:r>
              <a:rPr lang="en-US" dirty="0"/>
              <a:t>When the above C++ program is compile and executed, it will produce the following output: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653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Output will be…</a:t>
            </a:r>
          </a:p>
          <a:p>
            <a:r>
              <a:rPr lang="en-US" dirty="0" smtClean="0"/>
              <a:t>Hello </a:t>
            </a:r>
            <a:r>
              <a:rPr lang="en-US" dirty="0"/>
              <a:t>Compiler, I am C</a:t>
            </a:r>
            <a:r>
              <a:rPr lang="en-US" dirty="0" smtClean="0"/>
              <a:t>++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138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C++ Program Example 2</a:t>
            </a:r>
          </a:p>
          <a:p>
            <a:r>
              <a:rPr lang="en-US" dirty="0"/>
              <a:t>Here is another C++ program example.</a:t>
            </a:r>
          </a:p>
          <a:p>
            <a:r>
              <a:rPr lang="en-US" dirty="0"/>
              <a:t>/* C++ Programming Examples */ #include&lt;iostream.h&gt; </a:t>
            </a:r>
            <a:endParaRPr lang="en-US" dirty="0" smtClean="0"/>
          </a:p>
          <a:p>
            <a:r>
              <a:rPr lang="en-US" dirty="0" smtClean="0"/>
              <a:t>#</a:t>
            </a:r>
            <a:r>
              <a:rPr lang="en-US" dirty="0"/>
              <a:t>include&lt;conio.h&gt; </a:t>
            </a:r>
            <a:endParaRPr lang="en-US" dirty="0" smtClean="0"/>
          </a:p>
          <a:p>
            <a:r>
              <a:rPr lang="en-US" dirty="0" smtClean="0"/>
              <a:t>void </a:t>
            </a:r>
            <a:r>
              <a:rPr lang="en-US" dirty="0"/>
              <a:t>main</a:t>
            </a:r>
            <a:r>
              <a:rPr lang="en-US" dirty="0" smtClean="0"/>
              <a:t>()</a:t>
            </a:r>
          </a:p>
          <a:p>
            <a:r>
              <a:rPr lang="en-US" dirty="0" smtClean="0"/>
              <a:t> </a:t>
            </a:r>
            <a:r>
              <a:rPr lang="en-US" dirty="0"/>
              <a:t>{ </a:t>
            </a:r>
          </a:p>
        </p:txBody>
      </p:sp>
    </p:spTree>
    <p:extLst>
      <p:ext uri="{BB962C8B-B14F-4D97-AF65-F5344CB8AC3E}">
        <p14:creationId xmlns:p14="http://schemas.microsoft.com/office/powerpoint/2010/main" val="1754502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clrscr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 </a:t>
            </a:r>
            <a:r>
              <a:rPr lang="en-US" dirty="0"/>
              <a:t>char str[20]; </a:t>
            </a:r>
            <a:endParaRPr lang="en-US" dirty="0" smtClean="0"/>
          </a:p>
          <a:p>
            <a:r>
              <a:rPr lang="en-US" dirty="0" smtClean="0"/>
              <a:t>cout</a:t>
            </a:r>
            <a:r>
              <a:rPr lang="en-US" dirty="0"/>
              <a:t>&lt;&lt;"Enter your name : "; cin&gt;&gt;str; </a:t>
            </a:r>
            <a:endParaRPr lang="en-US" dirty="0" smtClean="0"/>
          </a:p>
          <a:p>
            <a:r>
              <a:rPr lang="en-US" dirty="0" smtClean="0"/>
              <a:t>cout</a:t>
            </a:r>
            <a:r>
              <a:rPr lang="en-US" dirty="0"/>
              <a:t>&lt;&lt;"Hello, "&lt;&lt;str&lt;&lt;" Sir, You are at codescracker.com"; </a:t>
            </a:r>
            <a:endParaRPr lang="en-US" dirty="0" smtClean="0"/>
          </a:p>
          <a:p>
            <a:r>
              <a:rPr lang="en-US" dirty="0" smtClean="0"/>
              <a:t>getch</a:t>
            </a:r>
            <a:r>
              <a:rPr lang="en-US" dirty="0"/>
              <a:t>(); </a:t>
            </a:r>
            <a:endParaRPr lang="en-US" dirty="0" smtClean="0"/>
          </a:p>
          <a:p>
            <a:r>
              <a:rPr lang="en-US" dirty="0" smtClean="0"/>
              <a:t>}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5780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</TotalTime>
  <Words>264</Words>
  <Application>Microsoft Office PowerPoint</Application>
  <PresentationFormat>On-screen Show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Introduction to C++ Programming language</vt:lpstr>
      <vt:lpstr>Topics</vt:lpstr>
      <vt:lpstr>The general steps for writing a program include the following: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alia munawar</dc:creator>
  <cp:lastModifiedBy>Alia manawar</cp:lastModifiedBy>
  <cp:revision>5</cp:revision>
  <dcterms:created xsi:type="dcterms:W3CDTF">2006-08-16T00:00:00Z</dcterms:created>
  <dcterms:modified xsi:type="dcterms:W3CDTF">2020-04-08T17:40:09Z</dcterms:modified>
</cp:coreProperties>
</file>